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14" r:id="rId5"/>
  </p:sldIdLst>
  <p:sldSz cx="9144000" cy="5143500" type="screen16x9"/>
  <p:notesSz cx="6858000" cy="9144000"/>
  <p:custDataLst>
    <p:tags r:id="rId7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91CAD3C4-AA09-4530-A84D-C0EDE0C408CE}">
          <p14:sldIdLst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8" autoAdjust="0"/>
    <p:restoredTop sz="94660"/>
  </p:normalViewPr>
  <p:slideViewPr>
    <p:cSldViewPr>
      <p:cViewPr varScale="1">
        <p:scale>
          <a:sx n="149" d="100"/>
          <a:sy n="149" d="100"/>
        </p:scale>
        <p:origin x="27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533CEEAA-011C-486C-917C-7460D41DC620}"/>
    <pc:docChg chg="modSld">
      <pc:chgData name="Kassem, Rana [GTSBE]" userId="e4c360c7-7847-46e6-bdb2-4d20c8ce8a85" providerId="ADAL" clId="{533CEEAA-011C-486C-917C-7460D41DC620}" dt="2021-05-19T08:03:14.307" v="9" actId="113"/>
      <pc:docMkLst>
        <pc:docMk/>
      </pc:docMkLst>
      <pc:sldChg chg="addSp modSp mod">
        <pc:chgData name="Kassem, Rana [GTSBE]" userId="e4c360c7-7847-46e6-bdb2-4d20c8ce8a85" providerId="ADAL" clId="{533CEEAA-011C-486C-917C-7460D41DC620}" dt="2021-05-19T08:03:14.307" v="9" actId="113"/>
        <pc:sldMkLst>
          <pc:docMk/>
          <pc:sldMk cId="2632443967" sldId="314"/>
        </pc:sldMkLst>
        <pc:spChg chg="mod">
          <ac:chgData name="Kassem, Rana [GTSBE]" userId="e4c360c7-7847-46e6-bdb2-4d20c8ce8a85" providerId="ADAL" clId="{533CEEAA-011C-486C-917C-7460D41DC620}" dt="2021-05-19T08:02:55.151" v="0" actId="1076"/>
          <ac:spMkLst>
            <pc:docMk/>
            <pc:sldMk cId="2632443967" sldId="314"/>
            <ac:spMk id="9" creationId="{A2C44AA8-93B2-5D44-9491-F0CE9E2D6310}"/>
          </ac:spMkLst>
        </pc:spChg>
        <pc:spChg chg="add mod">
          <ac:chgData name="Kassem, Rana [GTSBE]" userId="e4c360c7-7847-46e6-bdb2-4d20c8ce8a85" providerId="ADAL" clId="{533CEEAA-011C-486C-917C-7460D41DC620}" dt="2021-05-19T08:03:14.307" v="9" actId="113"/>
          <ac:spMkLst>
            <pc:docMk/>
            <pc:sldMk cId="2632443967" sldId="314"/>
            <ac:spMk id="14" creationId="{F0315B88-2014-4462-8672-55969C1078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advamed.org/issues/ethics-compliance/global-distributor-compliance-toolkit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保持良好的帳冊和紀錄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1C8C89E8-59C8-5749-9887-E81E03073D15}"/>
              </a:ext>
            </a:extLst>
          </p:cNvPr>
          <p:cNvSpPr txBox="1"/>
          <p:nvPr/>
        </p:nvSpPr>
        <p:spPr>
          <a:xfrm>
            <a:off x="381001" y="1581150"/>
            <a:ext cx="7772400" cy="3657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1000"/>
              </a:spcAft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公司需要維持準確的財務紀錄。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A2C44AA8-93B2-5D44-9491-F0CE9E2D6310}"/>
              </a:ext>
            </a:extLst>
          </p:cNvPr>
          <p:cNvSpPr txBox="1"/>
          <p:nvPr/>
        </p:nvSpPr>
        <p:spPr>
          <a:xfrm>
            <a:off x="112187" y="67643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96593FC-F528-5E42-934A-1FF94446B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>
            <a:fillRect/>
          </a:stretch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3A8131F-BE79-9749-8452-4F308B863D58}"/>
              </a:ext>
            </a:extLst>
          </p:cNvPr>
          <p:cNvSpPr txBox="1"/>
          <p:nvPr/>
        </p:nvSpPr>
        <p:spPr>
          <a:xfrm>
            <a:off x="381001" y="2112174"/>
            <a:ext cx="2666999" cy="222368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006D6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</a:t>
            </a:r>
            <a:r>
              <a:rPr lang="zh-TW" sz="15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必須</a:t>
            </a:r>
            <a:r>
              <a:rPr lang="zh-TW" sz="1500" b="0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準確且完全說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明紀錄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中的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交易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保持所有開支紀錄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的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準確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透明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在紀錄中分項列出產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品和促銷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活動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44306A0-95CC-0B4A-B6FE-2E2A2EB7F66F}"/>
              </a:ext>
            </a:extLst>
          </p:cNvPr>
          <p:cNvSpPr txBox="1"/>
          <p:nvPr/>
        </p:nvSpPr>
        <p:spPr>
          <a:xfrm>
            <a:off x="3758148" y="2112174"/>
            <a:ext cx="3906307" cy="300870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006D6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</a:t>
            </a:r>
            <a:r>
              <a:rPr lang="zh-TW" sz="15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不得</a:t>
            </a:r>
            <a:r>
              <a:rPr lang="zh-TW" sz="1500" b="0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建立偽造紀錄或證明文件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建立偽造帳戶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在產品成本或折扣中隱藏付款或禮物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提供偽造的證明文件或其他偽造資訊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故意建立含糊說明，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以隱藏不正當付</a:t>
            </a:r>
            <a:r>
              <a:rPr lang="en-US" altLang="zh-TW" sz="1500" b="0" i="0" strike="noStrike" cap="none" spc="0" baseline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款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或開支的事實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曲解款項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15B77EC-29AE-714F-92B2-7D03B93C8B34}"/>
              </a:ext>
            </a:extLst>
          </p:cNvPr>
          <p:cNvCxnSpPr/>
          <p:nvPr/>
        </p:nvCxnSpPr>
        <p:spPr>
          <a:xfrm flipH="1">
            <a:off x="3352800" y="2220523"/>
            <a:ext cx="0" cy="263722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0315B88-2014-4462-8672-55969C107896}"/>
              </a:ext>
            </a:extLst>
          </p:cNvPr>
          <p:cNvSpPr txBox="1"/>
          <p:nvPr/>
        </p:nvSpPr>
        <p:spPr>
          <a:xfrm>
            <a:off x="-29030" y="45988"/>
            <a:ext cx="7268025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zh-TW" sz="1100" b="1" i="0" strike="noStrike" cap="none" spc="0" baseline="0" dirty="0">
                <a:solidFill>
                  <a:srgbClr val="FF0000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免責聲明</a:t>
            </a:r>
            <a:r>
              <a:rPr lang="zh-TW" sz="1100" b="0" i="0" strike="noStrike" cap="none" spc="0" baseline="0" dirty="0">
                <a:solidFill>
                  <a:srgbClr val="FF0000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：</a:t>
            </a:r>
            <a:r>
              <a:rPr lang="zh-TW" sz="1100" b="1" i="0" strike="noStrike" cap="none" spc="0" baseline="0" dirty="0">
                <a:solidFill>
                  <a:srgbClr val="313537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請注意，本文件是取自先進醫療技術協會 </a:t>
            </a:r>
            <a:r>
              <a:rPr lang="zh-TW" sz="1100" b="1" i="0" strike="noStrike" cap="none" spc="0" baseline="0" dirty="0">
                <a:solidFill>
                  <a:srgbClr val="313537"/>
                </a:solidFill>
                <a:effectLst/>
                <a:latin typeface="Lato" panose="020F0502020204030203" pitchFamily="34" charset="0"/>
                <a:ea typeface="PMingLiU"/>
                <a:cs typeface="PMingLiU"/>
              </a:rPr>
              <a:t>(Advanced Medical Technology Association®，AdvaMed®) </a:t>
            </a:r>
            <a:r>
              <a:rPr lang="zh-TW" sz="1100" b="1" i="0" strike="noStrike" cap="none" spc="0" baseline="0" dirty="0">
                <a:solidFill>
                  <a:srgbClr val="313537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的「全球經銷商合規工具包」，網址為： </a:t>
            </a:r>
            <a:r>
              <a:rPr lang="zh-TW" sz="1100" b="0" i="0" u="sng" strike="noStrike" cap="none" spc="0" baseline="0" dirty="0">
                <a:solidFill>
                  <a:srgbClr val="313537"/>
                </a:solidFill>
                <a:effectLst/>
                <a:uFill>
                  <a:solidFill>
                    <a:srgbClr val="313537"/>
                  </a:solidFill>
                </a:uFill>
                <a:latin typeface="Lato" panose="020F0502020204030203" pitchFamily="34" charset="0"/>
                <a:ea typeface="PMingLiU"/>
                <a:cs typeface="PMingLiU"/>
                <a:hlinkClick r:id="rId7" history="0"/>
              </a:rPr>
              <a:t>https://www.advamed.org/issues/ethics-compliance/global-distributor-compliance-toolkit</a:t>
            </a:r>
            <a:r>
              <a:rPr lang="zh-TW" sz="1100" b="0" i="0" strike="noStrike" cap="none" spc="0" baseline="0" dirty="0">
                <a:solidFill>
                  <a:srgbClr val="313537"/>
                </a:solidFill>
                <a:effectLst/>
                <a:latin typeface="Lato" panose="020F0502020204030203" pitchFamily="34" charset="0"/>
                <a:ea typeface="PMingLiU"/>
                <a:cs typeface="PMingLiU"/>
              </a:rPr>
              <a:t> </a:t>
            </a:r>
            <a:endParaRPr lang="en-US" sz="1000" dirty="0">
              <a:effectLst/>
              <a:latin typeface="Lato" panose="020F0502020204030203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24439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  <p:tag name="ARTICULATE_SLIDE_COUNT" val="1"/>
  <p:tag name="ARTICULATE_DESIGN_ID_OFFICE THEME" val="msJIA0LD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customXml/itemProps2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94564A-3F7C-4A34-9B3A-24DC0761A1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99</Words>
  <Application>Microsoft Office PowerPoint</Application>
  <PresentationFormat>On-screen Show (16:9)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DFHei Std W5</vt:lpstr>
      <vt:lpstr>DFHei Std W7</vt:lpstr>
      <vt:lpstr>PMingLiU</vt:lpstr>
      <vt:lpstr>Arial</vt:lpstr>
      <vt:lpstr>Calibri</vt:lpstr>
      <vt:lpstr>Lato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102</cp:revision>
  <dcterms:created xsi:type="dcterms:W3CDTF">2019-12-09T14:45:42Z</dcterms:created>
  <dcterms:modified xsi:type="dcterms:W3CDTF">2022-01-13T15:44:38Z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E8363371-8E6B-4D6B-90AE-B6A2A95BE104</vt:lpwstr>
  </property>
  <property fmtid="{D5CDD505-2E9C-101B-9397-08002B2CF9AE}" pid="4" name="ArticulatePath">
    <vt:lpwstr>Keeping Good Books &amp; Records Must &amp; Must Not_zh-TW</vt:lpwstr>
  </property>
</Properties>
</file>